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7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06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43413-7F3C-4E35-8153-9FEBED6FD30B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9B7A3-A31E-4F02-ABDB-2FB44F58A8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71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9B7A3-A31E-4F02-ABDB-2FB44F58A8B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7203D-96E6-753C-6FAD-24A67354B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432D77-E03D-B787-CEE7-2F8795B5A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53C3A5-8622-8461-E73E-C9963772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D98894-0511-3183-5440-DBDD95B5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16FC8D-0D5B-D9FD-F400-8598D861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5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15140-9682-0BAF-9EE0-DBFFFBAC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4FB02D-7F3D-2974-17C6-4FE195B06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C945AA-4CB2-5719-293B-4E69F078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E4174E-A234-543C-29A9-CB64A9FC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28A908-D94A-A3D4-BD41-02877ED7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73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9FCEFB-7A48-7A4B-5E08-A7BD99759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FBD232-6B7E-4D3E-B9D1-3DD876A25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3CEF02-9352-AF5E-918C-67821E87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CCA1F9-8E73-9600-906E-32CD9BCD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B0B624-79A0-BD98-B039-23DD66DB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60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F47CF-A69E-0855-A443-352BBE53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112CAE-9C51-4453-2754-9BD4B9662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A36446-7674-48D4-53BF-8C721894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FF0EF0-A6A7-368E-0B66-4C3A94D9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D97108-8CF0-2E95-F27A-07102428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15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4785E-EF8B-3736-94C8-608FCA00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142689-BEC6-7903-3E30-DAF79E675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D7DAC9-7E7D-5D1A-16B1-84558F7D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66C32E-06F9-A6E2-B84C-22753082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C034B9-1443-203B-9AB0-21FE5732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26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09FBED-16E5-C8BB-6A17-AA5E6BF9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96BB18-A122-3E90-791A-95FCA3D29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53F9D3-204F-A353-809C-38A11EC8F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1C9E20-DF5A-ECB0-9D10-36636D7D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741F04-EA35-DD4B-6F71-5AF6AA34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EF7BE4-18B3-2687-531A-9B2EF411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69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9C018-08F7-9D94-B78E-A9E30752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0DD7D8-B651-68E3-23CF-72182056C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4FA439-3455-4F74-FDC0-730B0531F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BC38987-C651-82C1-D78E-0ABC3CCE6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796D63-B8A3-8360-7723-9CA8B7EC2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E1C1959-6288-344C-BFFA-0CE85EE0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95AE496-86FC-AF04-46DE-CBBD120F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A66D5E4-BFDB-EDFB-4EF3-51A18E27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44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5659A-EDB3-2BF9-7BAF-212622F6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32B18E-5DEF-8244-52E8-466E6A0D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8F7739-EC56-B306-992B-4B847BFF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D346BC-6583-5585-E73D-504C678B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54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45E636-CBCE-5B39-2547-ED019D63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9DB29A-93D3-213D-1333-D4D7DE75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B644A7-0477-0AB4-512A-2CA2AA16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60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9DBC0-81D7-10C6-6F05-9E2B6D28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ABFA83-5F47-4CDE-497B-A89E5AF5B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AEF423-22A6-29B1-82A4-887D7C6B8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05582-A053-5DBB-42BB-FD9AB1B0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DDF50F-FA64-6672-0E93-63BF68F5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AD0AAF-1247-4F23-E605-3DB8CD78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1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7AFDD3-A73D-1215-337C-943146AD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2FA0AF-4DFA-8EF3-A5CA-3906C7326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EA7C48-F9D0-500E-F7F5-FE124951E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633AF1-9246-0B01-69EF-CF86557B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E0F261-55EF-9F0D-F66F-2E6617B0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903955-6507-A358-F12C-AE9933BC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87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7336038-E6FE-59C7-DC24-07FF3FAA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7E7BEC-9AF1-AC75-E9D5-6D60CB78E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04EF57-3A72-8325-FE2A-61F9FE11C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00E5CC-10CA-475F-ACF8-160C3D1AFAAF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BB4262-7844-EA0D-6667-79826428B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A1E026-CCFB-4216-D510-474ACD047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E412D3-7302-46C9-87C9-8F0BD8F49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91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ACF2EEA-F556-73E0-3ED6-FA64ABAE8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859"/>
            <a:ext cx="12192000" cy="55382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CF1105-FCD2-493A-8F3B-BAE0696E9D68}"/>
              </a:ext>
            </a:extLst>
          </p:cNvPr>
          <p:cNvSpPr txBox="1"/>
          <p:nvPr/>
        </p:nvSpPr>
        <p:spPr>
          <a:xfrm>
            <a:off x="2540250" y="167092"/>
            <a:ext cx="718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</a:t>
            </a:r>
            <a:r>
              <a:rPr lang="it-IT" b="1" u="sng" dirty="0"/>
              <a:t>registrarsi</a:t>
            </a:r>
            <a:r>
              <a:rPr lang="it-IT" dirty="0"/>
              <a:t> al portale cliccare sull’icona indicata dalla freccia rossa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732C983-68CF-45E4-6C20-378644B745D8}"/>
              </a:ext>
            </a:extLst>
          </p:cNvPr>
          <p:cNvCxnSpPr/>
          <p:nvPr/>
        </p:nvCxnSpPr>
        <p:spPr>
          <a:xfrm flipH="1">
            <a:off x="9123680" y="782320"/>
            <a:ext cx="77216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9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D1F12A6-2E8D-3CCA-8956-AB6B84F2C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"/>
          <a:stretch/>
        </p:blipFill>
        <p:spPr>
          <a:xfrm>
            <a:off x="0" y="694881"/>
            <a:ext cx="12192000" cy="54682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4F0782-D872-9101-E0A1-20525C84EED7}"/>
              </a:ext>
            </a:extLst>
          </p:cNvPr>
          <p:cNvSpPr txBox="1"/>
          <p:nvPr/>
        </p:nvSpPr>
        <p:spPr>
          <a:xfrm>
            <a:off x="4513217" y="118721"/>
            <a:ext cx="316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Visualizzazione videolezione</a:t>
            </a:r>
          </a:p>
        </p:txBody>
      </p:sp>
    </p:spTree>
    <p:extLst>
      <p:ext uri="{BB962C8B-B14F-4D97-AF65-F5344CB8AC3E}">
        <p14:creationId xmlns:p14="http://schemas.microsoft.com/office/powerpoint/2010/main" val="108263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01D57A7-060E-D615-505C-C370465C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691"/>
            <a:ext cx="12192000" cy="55186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20F33B-3E0B-C507-CF13-693511A8C052}"/>
              </a:ext>
            </a:extLst>
          </p:cNvPr>
          <p:cNvSpPr txBox="1"/>
          <p:nvPr/>
        </p:nvSpPr>
        <p:spPr>
          <a:xfrm>
            <a:off x="3911237" y="162264"/>
            <a:ext cx="436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Visualizzazione documento di testo</a:t>
            </a:r>
          </a:p>
        </p:txBody>
      </p:sp>
    </p:spTree>
    <p:extLst>
      <p:ext uri="{BB962C8B-B14F-4D97-AF65-F5344CB8AC3E}">
        <p14:creationId xmlns:p14="http://schemas.microsoft.com/office/powerpoint/2010/main" val="396352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7AC3BBA-2AD1-7EE6-639A-F48B1651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174"/>
            <a:ext cx="12192000" cy="550565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659D57-2839-516F-785B-28706E538113}"/>
              </a:ext>
            </a:extLst>
          </p:cNvPr>
          <p:cNvSpPr txBox="1"/>
          <p:nvPr/>
        </p:nvSpPr>
        <p:spPr>
          <a:xfrm>
            <a:off x="925285" y="184035"/>
            <a:ext cx="1034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Visualizzazione dell’intero percorso cliccando sulla voce </a:t>
            </a:r>
            <a:r>
              <a:rPr lang="it-IT" b="1" u="sng" dirty="0"/>
              <a:t>Mostra il percorso</a:t>
            </a:r>
            <a:r>
              <a:rPr lang="it-IT" dirty="0"/>
              <a:t> in alto a destra</a:t>
            </a:r>
          </a:p>
        </p:txBody>
      </p:sp>
    </p:spTree>
    <p:extLst>
      <p:ext uri="{BB962C8B-B14F-4D97-AF65-F5344CB8AC3E}">
        <p14:creationId xmlns:p14="http://schemas.microsoft.com/office/powerpoint/2010/main" val="317362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B5000A-7D3A-9456-D125-E551D8E8BA55}"/>
              </a:ext>
            </a:extLst>
          </p:cNvPr>
          <p:cNvSpPr txBox="1"/>
          <p:nvPr/>
        </p:nvSpPr>
        <p:spPr>
          <a:xfrm>
            <a:off x="375042" y="154012"/>
            <a:ext cx="1144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tornare al menu principale cliccare sull’icona a forma di hamburger in alto a sinistra, quindi su </a:t>
            </a:r>
            <a:r>
              <a:rPr lang="it-IT" b="1" u="sng" dirty="0"/>
              <a:t>Pannello utente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4AF3010-7CF5-A65A-36BF-BBB3CE47E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55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4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37852D3-0C20-07E2-24CD-C9B552137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520" y="0"/>
            <a:ext cx="6507919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95490A-924C-0001-0213-A6A44AFCC3FE}"/>
              </a:ext>
            </a:extLst>
          </p:cNvPr>
          <p:cNvSpPr txBox="1"/>
          <p:nvPr/>
        </p:nvSpPr>
        <p:spPr>
          <a:xfrm>
            <a:off x="91440" y="3059668"/>
            <a:ext cx="520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Compilare il </a:t>
            </a:r>
            <a:r>
              <a:rPr lang="it-IT" b="1" u="sng" dirty="0" err="1"/>
              <a:t>form</a:t>
            </a:r>
            <a:r>
              <a:rPr lang="it-IT" b="1" u="sng" dirty="0"/>
              <a:t> di registrazione </a:t>
            </a:r>
            <a:r>
              <a:rPr lang="it-IT" dirty="0"/>
              <a:t>coi dati richiesti</a:t>
            </a:r>
          </a:p>
        </p:txBody>
      </p:sp>
    </p:spTree>
    <p:extLst>
      <p:ext uri="{BB962C8B-B14F-4D97-AF65-F5344CB8AC3E}">
        <p14:creationId xmlns:p14="http://schemas.microsoft.com/office/powerpoint/2010/main" val="7034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858CF02-1BC2-04C8-F225-55D9BD2F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914"/>
            <a:ext cx="12192000" cy="552817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B0BE72-66BE-5E35-DB97-977EF7299842}"/>
              </a:ext>
            </a:extLst>
          </p:cNvPr>
          <p:cNvSpPr txBox="1"/>
          <p:nvPr/>
        </p:nvSpPr>
        <p:spPr>
          <a:xfrm>
            <a:off x="2077464" y="167074"/>
            <a:ext cx="821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effettuare il login cliccare sulla voce </a:t>
            </a:r>
            <a:r>
              <a:rPr lang="it-IT" b="1" u="sng" dirty="0"/>
              <a:t>Area Riservata</a:t>
            </a:r>
            <a:r>
              <a:rPr lang="it-IT" dirty="0"/>
              <a:t> ed inserire le credenziali</a:t>
            </a:r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DB54746C-5E01-03A6-7C02-7F6A0745E830}"/>
              </a:ext>
            </a:extLst>
          </p:cNvPr>
          <p:cNvCxnSpPr>
            <a:cxnSpLocks/>
          </p:cNvCxnSpPr>
          <p:nvPr/>
        </p:nvCxnSpPr>
        <p:spPr>
          <a:xfrm>
            <a:off x="7254240" y="536406"/>
            <a:ext cx="1046480" cy="1765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1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F8373E6-5552-BEBB-A23C-54DB127B1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174" y="0"/>
            <a:ext cx="8261537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381C2F-281C-88F1-DB36-3AD6C6E1997C}"/>
              </a:ext>
            </a:extLst>
          </p:cNvPr>
          <p:cNvSpPr txBox="1"/>
          <p:nvPr/>
        </p:nvSpPr>
        <p:spPr>
          <a:xfrm>
            <a:off x="111034" y="231663"/>
            <a:ext cx="3024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Cliccando su «</a:t>
            </a:r>
            <a:r>
              <a:rPr lang="it-IT" b="1" u="sng" dirty="0" err="1"/>
              <a:t>atalogo</a:t>
            </a:r>
            <a:r>
              <a:rPr lang="it-IT" dirty="0"/>
              <a:t> è possibile visionare l’elenco dei corsi disponibili ed effettuare una ricerca.</a:t>
            </a:r>
          </a:p>
          <a:p>
            <a:pPr algn="just"/>
            <a:r>
              <a:rPr lang="it-IT" dirty="0"/>
              <a:t>Selezionare l’evento di interesse cliccando sul box relativo.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C29ED66-2281-9D10-B9B6-8CC8E2F9D12F}"/>
              </a:ext>
            </a:extLst>
          </p:cNvPr>
          <p:cNvSpPr/>
          <p:nvPr/>
        </p:nvSpPr>
        <p:spPr>
          <a:xfrm>
            <a:off x="5382623" y="4084320"/>
            <a:ext cx="1960880" cy="2702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82B0882-0BC0-BB50-E2CC-D78F0B4E43D9}"/>
              </a:ext>
            </a:extLst>
          </p:cNvPr>
          <p:cNvSpPr/>
          <p:nvPr/>
        </p:nvSpPr>
        <p:spPr>
          <a:xfrm>
            <a:off x="10452463" y="579120"/>
            <a:ext cx="487680" cy="233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51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9594B6-9171-14F5-8841-60F1642B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362" y="0"/>
            <a:ext cx="8516418" cy="6858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DCF4C75-15DD-AF1E-7857-874480C03E9D}"/>
              </a:ext>
            </a:extLst>
          </p:cNvPr>
          <p:cNvSpPr/>
          <p:nvPr/>
        </p:nvSpPr>
        <p:spPr>
          <a:xfrm>
            <a:off x="9150531" y="4338320"/>
            <a:ext cx="1778000" cy="522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7F332C-647F-D47B-C28C-9291E1E52C18}"/>
              </a:ext>
            </a:extLst>
          </p:cNvPr>
          <p:cNvSpPr txBox="1"/>
          <p:nvPr/>
        </p:nvSpPr>
        <p:spPr>
          <a:xfrm>
            <a:off x="111034" y="231663"/>
            <a:ext cx="3024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L’</a:t>
            </a:r>
            <a:r>
              <a:rPr lang="it-IT" b="1" dirty="0"/>
              <a:t>iscrizione</a:t>
            </a:r>
            <a:r>
              <a:rPr lang="it-IT" dirty="0"/>
              <a:t> al corso si effettua cliccando sul pulsante giallo Iscriviti. </a:t>
            </a:r>
          </a:p>
        </p:txBody>
      </p:sp>
    </p:spTree>
    <p:extLst>
      <p:ext uri="{BB962C8B-B14F-4D97-AF65-F5344CB8AC3E}">
        <p14:creationId xmlns:p14="http://schemas.microsoft.com/office/powerpoint/2010/main" val="104124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8898B67-540F-BAD6-143C-CD5F779AA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901" y="0"/>
            <a:ext cx="8281055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1F170A-EB49-50DF-D0FE-735108B9353D}"/>
              </a:ext>
            </a:extLst>
          </p:cNvPr>
          <p:cNvSpPr txBox="1"/>
          <p:nvPr/>
        </p:nvSpPr>
        <p:spPr>
          <a:xfrm>
            <a:off x="111034" y="231663"/>
            <a:ext cx="3024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completare l’iscrizione, è necessario compilare la sezione relativa al </a:t>
            </a:r>
            <a:r>
              <a:rPr lang="it-IT" b="1" u="sng" dirty="0"/>
              <a:t>reclutamento</a:t>
            </a:r>
            <a:r>
              <a:rPr lang="it-IT" dirty="0"/>
              <a:t> all’evento.</a:t>
            </a:r>
          </a:p>
        </p:txBody>
      </p:sp>
    </p:spTree>
    <p:extLst>
      <p:ext uri="{BB962C8B-B14F-4D97-AF65-F5344CB8AC3E}">
        <p14:creationId xmlns:p14="http://schemas.microsoft.com/office/powerpoint/2010/main" val="226529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E121FBEC-20A0-4D91-AC5B-3316D3B8529B}"/>
              </a:ext>
            </a:extLst>
          </p:cNvPr>
          <p:cNvGrpSpPr/>
          <p:nvPr/>
        </p:nvGrpSpPr>
        <p:grpSpPr>
          <a:xfrm>
            <a:off x="3418114" y="816429"/>
            <a:ext cx="8486775" cy="4812846"/>
            <a:chOff x="1266825" y="695325"/>
            <a:chExt cx="9658350" cy="5467350"/>
          </a:xfrm>
        </p:grpSpPr>
        <p:pic>
          <p:nvPicPr>
            <p:cNvPr id="3" name="Immagine 2" descr="Immagine che contiene testo, schermata, Carattere&#10;&#10;Descrizione generata automaticamente">
              <a:extLst>
                <a:ext uri="{FF2B5EF4-FFF2-40B4-BE49-F238E27FC236}">
                  <a16:creationId xmlns:a16="http://schemas.microsoft.com/office/drawing/2014/main" id="{3580A7F8-138F-8DDD-3A1B-1872E92A1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825" y="695325"/>
              <a:ext cx="9658350" cy="54673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3AD11D0-B552-C8EC-3A6A-AD307C628E38}"/>
                </a:ext>
              </a:extLst>
            </p:cNvPr>
            <p:cNvSpPr txBox="1"/>
            <p:nvPr/>
          </p:nvSpPr>
          <p:spPr>
            <a:xfrm>
              <a:off x="1788160" y="4084320"/>
              <a:ext cx="1473673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500" dirty="0">
                  <a:solidFill>
                    <a:srgbClr val="6B7D87"/>
                  </a:solidFill>
                </a:rPr>
                <a:t>Sponsor evento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415CF170-D1F5-6D0F-C3C4-A8AC396173C0}"/>
                </a:ext>
              </a:extLst>
            </p:cNvPr>
            <p:cNvSpPr txBox="1"/>
            <p:nvPr/>
          </p:nvSpPr>
          <p:spPr>
            <a:xfrm>
              <a:off x="1788160" y="4800332"/>
              <a:ext cx="143238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500" dirty="0">
                  <a:solidFill>
                    <a:srgbClr val="6B7D87"/>
                  </a:solidFill>
                </a:rPr>
                <a:t>Altro sponsor 1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53E7E7C0-D85F-E88A-6871-EE74A809AC34}"/>
                </a:ext>
              </a:extLst>
            </p:cNvPr>
            <p:cNvSpPr txBox="1"/>
            <p:nvPr/>
          </p:nvSpPr>
          <p:spPr>
            <a:xfrm>
              <a:off x="1788160" y="5123497"/>
              <a:ext cx="143238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500" dirty="0">
                  <a:solidFill>
                    <a:srgbClr val="6B7D87"/>
                  </a:solidFill>
                </a:rPr>
                <a:t>Altro sponsor 2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31531B-728B-FB50-D4B4-38A5EACB74A2}"/>
              </a:ext>
            </a:extLst>
          </p:cNvPr>
          <p:cNvSpPr txBox="1"/>
          <p:nvPr/>
        </p:nvSpPr>
        <p:spPr>
          <a:xfrm>
            <a:off x="111034" y="718458"/>
            <a:ext cx="3165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Selezionando la voce </a:t>
            </a:r>
            <a:r>
              <a:rPr lang="it-IT" b="1" u="sng" dirty="0"/>
              <a:t>SI</a:t>
            </a:r>
            <a:r>
              <a:rPr lang="it-IT" dirty="0"/>
              <a:t>, sarà necessario indicare la provenienza del reclutamento e cliccare il pulsante </a:t>
            </a:r>
            <a:r>
              <a:rPr lang="it-IT" b="1" u="sng" dirty="0"/>
              <a:t>Attiva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30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61487A5-F54A-6DB5-69A1-89A86014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70" y="451758"/>
            <a:ext cx="8916230" cy="531845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9C5777-E910-40C9-404D-23BEB0139063}"/>
              </a:ext>
            </a:extLst>
          </p:cNvPr>
          <p:cNvSpPr txBox="1"/>
          <p:nvPr/>
        </p:nvSpPr>
        <p:spPr>
          <a:xfrm>
            <a:off x="110204" y="451758"/>
            <a:ext cx="3165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Nella sezione </a:t>
            </a:r>
            <a:r>
              <a:rPr lang="it-IT" b="1" u="sng" dirty="0"/>
              <a:t>Il mio pannello</a:t>
            </a:r>
            <a:r>
              <a:rPr lang="it-IT" dirty="0"/>
              <a:t> è possibile visualizzare tutti gli eventi ai quali si è iscritti.</a:t>
            </a:r>
          </a:p>
          <a:p>
            <a:pPr algn="just"/>
            <a:r>
              <a:rPr lang="it-IT" dirty="0"/>
              <a:t>È possibile espandere la visualizzazione dell’evento cliccando sul punto indicato dalla freccia rossa.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D7EDD75E-9636-3142-9BC5-830BF2B78659}"/>
              </a:ext>
            </a:extLst>
          </p:cNvPr>
          <p:cNvCxnSpPr>
            <a:cxnSpLocks/>
          </p:cNvCxnSpPr>
          <p:nvPr/>
        </p:nvCxnSpPr>
        <p:spPr>
          <a:xfrm flipH="1">
            <a:off x="8305800" y="4233092"/>
            <a:ext cx="468811" cy="5021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4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52618EB-D4AD-C4B8-9FC2-0816B90B9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690" y="0"/>
            <a:ext cx="623381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1E5454-5BDC-3A77-3FEC-2278E8868E24}"/>
              </a:ext>
            </a:extLst>
          </p:cNvPr>
          <p:cNvSpPr txBox="1"/>
          <p:nvPr/>
        </p:nvSpPr>
        <p:spPr>
          <a:xfrm>
            <a:off x="110204" y="451758"/>
            <a:ext cx="3165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iniziare il corso, cliccare sulla prima attività disponibile.</a:t>
            </a:r>
          </a:p>
          <a:p>
            <a:pPr algn="just"/>
            <a:r>
              <a:rPr lang="it-IT" dirty="0"/>
              <a:t>Le attività formative sono tutte sequenziali.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8D7DC78-50B3-712F-5844-1FE203F0F3D2}"/>
              </a:ext>
            </a:extLst>
          </p:cNvPr>
          <p:cNvSpPr/>
          <p:nvPr/>
        </p:nvSpPr>
        <p:spPr>
          <a:xfrm>
            <a:off x="5101045" y="3505200"/>
            <a:ext cx="3182984" cy="4464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576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F62E031083AC345A803E93635C041FB" ma:contentTypeVersion="18" ma:contentTypeDescription="Creare un nuovo documento." ma:contentTypeScope="" ma:versionID="6b81c0070aef1830fb8d4f4439f4e7ba">
  <xsd:schema xmlns:xsd="http://www.w3.org/2001/XMLSchema" xmlns:xs="http://www.w3.org/2001/XMLSchema" xmlns:p="http://schemas.microsoft.com/office/2006/metadata/properties" xmlns:ns2="6e2bde87-6d6d-4c9e-9771-d290867d65b5" xmlns:ns3="e7bbbdda-78bb-4fcb-886a-6279369ab021" targetNamespace="http://schemas.microsoft.com/office/2006/metadata/properties" ma:root="true" ma:fieldsID="315713eda3335d86c956999480edf924" ns2:_="" ns3:_="">
    <xsd:import namespace="6e2bde87-6d6d-4c9e-9771-d290867d65b5"/>
    <xsd:import namespace="e7bbbdda-78bb-4fcb-886a-6279369ab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bde87-6d6d-4c9e-9771-d290867d6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8d5f0af2-2a09-4098-99be-8f7dc06f75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bbdda-78bb-4fcb-886a-6279369ab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d8b21b-3a67-4e09-bcbb-d4949f037a4c}" ma:internalName="TaxCatchAll" ma:showField="CatchAllData" ma:web="e7bbbdda-78bb-4fcb-886a-6279369ab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C9AB58-19D8-4CFC-930E-7399B356BEF7}"/>
</file>

<file path=customXml/itemProps2.xml><?xml version="1.0" encoding="utf-8"?>
<ds:datastoreItem xmlns:ds="http://schemas.openxmlformats.org/officeDocument/2006/customXml" ds:itemID="{1B612B6A-12D4-427A-83A8-1D1DA437C86C}"/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196</Words>
  <Application>Microsoft Office PowerPoint</Application>
  <PresentationFormat>Widescreen</PresentationFormat>
  <Paragraphs>20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Concettina Baratta</dc:creator>
  <cp:lastModifiedBy>Concettina Baratta</cp:lastModifiedBy>
  <cp:revision>12</cp:revision>
  <dcterms:created xsi:type="dcterms:W3CDTF">2024-06-06T11:34:42Z</dcterms:created>
  <dcterms:modified xsi:type="dcterms:W3CDTF">2024-06-07T12:15:47Z</dcterms:modified>
</cp:coreProperties>
</file>